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22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88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94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20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888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039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96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765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533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489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3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472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397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9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87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02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2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75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61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09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4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47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1561A-6B73-49F1-8CCE-208D4C0EC942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D5F77-9548-41F3-90B5-C47548BCF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42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13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099" y="318074"/>
            <a:ext cx="108761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границы 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Тульская область, г. Тула, Привокзальный район, с. Федоровка, ул. Шоссейная, д. 17</a:t>
            </a:r>
          </a:p>
          <a:p>
            <a:pPr algn="ctr"/>
            <a:r>
              <a:rPr lang="ru-RU" sz="1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2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9561" y="1341796"/>
            <a:ext cx="4349093" cy="483040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968" y="1341795"/>
            <a:ext cx="5733481" cy="4897079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4991100" y="885825"/>
            <a:ext cx="4429125" cy="2095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8664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2024-12-17T10:43:14Z</dcterms:created>
  <dcterms:modified xsi:type="dcterms:W3CDTF">2024-12-17T10:43:19Z</dcterms:modified>
</cp:coreProperties>
</file>